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4630400" cy="8229600"/>
  <p:notesSz cx="8229600" cy="14630400"/>
  <p:embeddedFontLst>
    <p:embeddedFont>
      <p:font typeface="Spline Sans"/>
      <p:regular r:id="rId13"/>
    </p:embeddedFont>
    <p:embeddedFont>
      <p:font typeface="Spline Sans"/>
      <p:regular r:id="rId14"/>
    </p:embeddedFont>
    <p:embeddedFont>
      <p:font typeface="Barlow"/>
      <p:regular r:id="rId15"/>
    </p:embeddedFont>
    <p:embeddedFont>
      <p:font typeface="Barlow"/>
      <p:regular r:id="rId16"/>
    </p:embeddedFont>
    <p:embeddedFont>
      <p:font typeface="Barlow"/>
      <p:regular r:id="rId17"/>
    </p:embeddedFont>
    <p:embeddedFont>
      <p:font typeface="Barlow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Relationship Id="rId1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2695337"/>
            <a:ext cx="7415927" cy="283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450"/>
              </a:lnSpc>
              <a:buNone/>
            </a:pPr>
            <a:r>
              <a:rPr lang="en-US" sz="59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Neyron Core (Free) Paketinə Daxil Olan Xidmətlər</a:t>
            </a:r>
            <a:endParaRPr lang="en-US" sz="5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718185"/>
            <a:ext cx="74159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1. Süni İntellekt ilə Analiz və İnkişaf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64037" y="2460069"/>
            <a:ext cx="3584496" cy="2968704"/>
          </a:xfrm>
          <a:prstGeom prst="roundRect">
            <a:avLst>
              <a:gd name="adj" fmla="val 4928"/>
            </a:avLst>
          </a:prstGeom>
          <a:solidFill>
            <a:srgbClr val="0A081B">
              <a:alpha val="75000"/>
            </a:srgbClr>
          </a:solidFill>
          <a:ln w="30480">
            <a:solidFill>
              <a:srgbClr val="16FFB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33557" y="2460069"/>
            <a:ext cx="121920" cy="2968704"/>
          </a:xfrm>
          <a:prstGeom prst="roundRect">
            <a:avLst>
              <a:gd name="adj" fmla="val 303750"/>
            </a:avLst>
          </a:prstGeom>
          <a:solidFill>
            <a:srgbClr val="16FFBB"/>
          </a:solidFill>
          <a:ln/>
        </p:spPr>
      </p:sp>
      <p:sp>
        <p:nvSpPr>
          <p:cNvPr id="6" name="Text 3"/>
          <p:cNvSpPr/>
          <p:nvPr/>
        </p:nvSpPr>
        <p:spPr>
          <a:xfrm>
            <a:off x="1232773" y="2737366"/>
            <a:ext cx="293846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Süni İntellekt ilə Rəqiblərin Analizi: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232773" y="3571280"/>
            <a:ext cx="2938463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Əsas rəqiblərin saytları, kontentləri, sosial fəaliyyətləri üzrə müqayisəli təhlil aparılır.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695349" y="2460069"/>
            <a:ext cx="3584615" cy="2968704"/>
          </a:xfrm>
          <a:prstGeom prst="roundRect">
            <a:avLst>
              <a:gd name="adj" fmla="val 4928"/>
            </a:avLst>
          </a:prstGeom>
          <a:solidFill>
            <a:srgbClr val="0A081B">
              <a:alpha val="75000"/>
            </a:srgbClr>
          </a:solidFill>
          <a:ln w="30480">
            <a:solidFill>
              <a:srgbClr val="29DDD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4869" y="2460069"/>
            <a:ext cx="121920" cy="2968704"/>
          </a:xfrm>
          <a:prstGeom prst="roundRect">
            <a:avLst>
              <a:gd name="adj" fmla="val 303750"/>
            </a:avLst>
          </a:prstGeom>
          <a:solidFill>
            <a:srgbClr val="29DDDA"/>
          </a:solidFill>
          <a:ln/>
        </p:spPr>
      </p:sp>
      <p:sp>
        <p:nvSpPr>
          <p:cNvPr id="10" name="Text 7"/>
          <p:cNvSpPr/>
          <p:nvPr/>
        </p:nvSpPr>
        <p:spPr>
          <a:xfrm>
            <a:off x="5064085" y="273736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Dəstək xidməti: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5064085" y="3228380"/>
            <a:ext cx="293858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Müştərilərə Email və Whatsapp vasitəsilə dəstək göstərilir.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64037" y="5675590"/>
            <a:ext cx="7415927" cy="1835706"/>
          </a:xfrm>
          <a:prstGeom prst="roundRect">
            <a:avLst>
              <a:gd name="adj" fmla="val 7970"/>
            </a:avLst>
          </a:prstGeom>
          <a:solidFill>
            <a:srgbClr val="0A081B">
              <a:alpha val="75000"/>
            </a:srgbClr>
          </a:solidFill>
          <a:ln w="30480">
            <a:solidFill>
              <a:srgbClr val="37A7E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33557" y="5675590"/>
            <a:ext cx="121920" cy="1835706"/>
          </a:xfrm>
          <a:prstGeom prst="roundRect">
            <a:avLst>
              <a:gd name="adj" fmla="val 303750"/>
            </a:avLst>
          </a:prstGeom>
          <a:solidFill>
            <a:srgbClr val="37A7E7"/>
          </a:solidFill>
          <a:ln/>
        </p:spPr>
      </p:sp>
      <p:sp>
        <p:nvSpPr>
          <p:cNvPr id="14" name="Text 11"/>
          <p:cNvSpPr/>
          <p:nvPr/>
        </p:nvSpPr>
        <p:spPr>
          <a:xfrm>
            <a:off x="1232773" y="595288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Təlim: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232773" y="6443901"/>
            <a:ext cx="676989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"Neyron Tech Komponentləri və Şəxsi İnkişaf" mövzusunda təlimlər təqdim olunur.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627584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2. VEB VƏ REKLAM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350437" y="2683669"/>
            <a:ext cx="3584496" cy="2230755"/>
          </a:xfrm>
          <a:prstGeom prst="roundRect">
            <a:avLst>
              <a:gd name="adj" fmla="val 16601"/>
            </a:avLst>
          </a:prstGeom>
          <a:solidFill>
            <a:srgbClr val="0A081B"/>
          </a:solidFill>
          <a:ln w="30480">
            <a:solidFill>
              <a:srgbClr val="16FFB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27733" y="296096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Veb sayt: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627733" y="3451979"/>
            <a:ext cx="302990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Sadə şablon sayt hazırlanır.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10181749" y="2683669"/>
            <a:ext cx="3584615" cy="2230755"/>
          </a:xfrm>
          <a:prstGeom prst="roundRect">
            <a:avLst>
              <a:gd name="adj" fmla="val 16601"/>
            </a:avLst>
          </a:prstGeom>
          <a:solidFill>
            <a:srgbClr val="0A081B"/>
          </a:solidFill>
          <a:ln w="30480">
            <a:solidFill>
              <a:srgbClr val="29DDD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59045" y="296096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Hosting &amp; Domen: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0459045" y="3451979"/>
            <a:ext cx="303002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Standart hosting (aylıq hissəli ödəniş) və subdomain verilir.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350437" y="5161240"/>
            <a:ext cx="7415927" cy="1440656"/>
          </a:xfrm>
          <a:prstGeom prst="roundRect">
            <a:avLst>
              <a:gd name="adj" fmla="val 25706"/>
            </a:avLst>
          </a:prstGeom>
          <a:solidFill>
            <a:srgbClr val="0A081B"/>
          </a:solidFill>
          <a:ln w="30480">
            <a:solidFill>
              <a:srgbClr val="37A7E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627733" y="543853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SSL Sertifikat: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6627733" y="5929551"/>
            <a:ext cx="686133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Sayt üçün SSL sertifikat təmin edilir.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875228"/>
            <a:ext cx="74159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3. Digital Marketing (Rəqəmsal Marketinq)</a:t>
            </a:r>
            <a:endParaRPr lang="en-US" sz="43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37" y="2617113"/>
            <a:ext cx="1234440" cy="148125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45293" y="286392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Kontent Marketinqi: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2345293" y="3354943"/>
            <a:ext cx="593467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Sosial media üçün kontent marketinqi xidməti göstərilir.</a:t>
            </a:r>
            <a:endParaRPr lang="en-US" sz="19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4098369"/>
            <a:ext cx="1234440" cy="148125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345293" y="4345186"/>
            <a:ext cx="407729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SMM (Sosial Media Marketinqi):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345293" y="4836200"/>
            <a:ext cx="593467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 sosial şəbəkədə idarəetmə aparılır.</a:t>
            </a:r>
            <a:endParaRPr lang="en-US" sz="1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37" y="5579626"/>
            <a:ext cx="1234440" cy="177474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345293" y="582644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Email Marketing: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2345293" y="6317456"/>
            <a:ext cx="593467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Aylıq 1 kampaniya, 500 kontakt üçün sadə dizaynlı email şablonları və statistika imkanları mövcuddur.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4054316"/>
            <a:ext cx="6333887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4. Online Satış Sistemləri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64037" y="5480685"/>
            <a:ext cx="12902327" cy="1780580"/>
          </a:xfrm>
          <a:prstGeom prst="roundRect">
            <a:avLst>
              <a:gd name="adj" fmla="val 8217"/>
            </a:avLst>
          </a:prstGeom>
          <a:solidFill>
            <a:srgbClr val="0A081B">
              <a:alpha val="75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864037" y="5450205"/>
            <a:ext cx="12902327" cy="121920"/>
          </a:xfrm>
          <a:prstGeom prst="roundRect">
            <a:avLst>
              <a:gd name="adj" fmla="val 303750"/>
            </a:avLst>
          </a:prstGeom>
          <a:solidFill>
            <a:srgbClr val="16FFBB"/>
          </a:solidFill>
          <a:ln/>
        </p:spPr>
      </p:sp>
      <p:sp>
        <p:nvSpPr>
          <p:cNvPr id="6" name="Shape 3"/>
          <p:cNvSpPr/>
          <p:nvPr/>
        </p:nvSpPr>
        <p:spPr>
          <a:xfrm>
            <a:off x="6944916" y="5110401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16FFBB"/>
          </a:solidFill>
          <a:ln/>
        </p:spPr>
      </p:sp>
      <p:sp>
        <p:nvSpPr>
          <p:cNvPr id="7" name="Text 4"/>
          <p:cNvSpPr/>
          <p:nvPr/>
        </p:nvSpPr>
        <p:spPr>
          <a:xfrm>
            <a:off x="7167086" y="5295543"/>
            <a:ext cx="29622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141333" y="609790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E-Commerce: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141333" y="6588919"/>
            <a:ext cx="1234773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5 məhsul əlavə etmək imkanı, sadə tək səhifəlik vitrin və əsas əlaqə forması təmin edilir.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284684"/>
            <a:ext cx="74159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5. Virtual Təlim və Tədris Platforması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64037" y="3026569"/>
            <a:ext cx="7415927" cy="1835706"/>
          </a:xfrm>
          <a:prstGeom prst="roundRect">
            <a:avLst>
              <a:gd name="adj" fmla="val 20174"/>
            </a:avLst>
          </a:prstGeom>
          <a:solidFill>
            <a:srgbClr val="0A081B">
              <a:alpha val="75000"/>
            </a:srgbClr>
          </a:solidFill>
          <a:ln w="30480">
            <a:solidFill>
              <a:srgbClr val="16FFB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94517" y="3057049"/>
            <a:ext cx="987504" cy="1774746"/>
          </a:xfrm>
          <a:prstGeom prst="roundRect">
            <a:avLst>
              <a:gd name="adj" fmla="val 33798"/>
            </a:avLst>
          </a:prstGeom>
          <a:solidFill>
            <a:srgbClr val="0A081B"/>
          </a:solidFill>
          <a:ln/>
        </p:spPr>
      </p:sp>
      <p:sp>
        <p:nvSpPr>
          <p:cNvPr id="6" name="Text 3"/>
          <p:cNvSpPr/>
          <p:nvPr/>
        </p:nvSpPr>
        <p:spPr>
          <a:xfrm>
            <a:off x="1187887" y="3712964"/>
            <a:ext cx="370284" cy="46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2128838" y="330386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Neyron BEYİN: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2128838" y="3794879"/>
            <a:ext cx="612064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 dərs (tədris, təlim və öyrədici) video və online imtahan imkanı verilir.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864037" y="5109091"/>
            <a:ext cx="7415927" cy="1835706"/>
          </a:xfrm>
          <a:prstGeom prst="roundRect">
            <a:avLst>
              <a:gd name="adj" fmla="val 20174"/>
            </a:avLst>
          </a:prstGeom>
          <a:solidFill>
            <a:srgbClr val="0A081B">
              <a:alpha val="75000"/>
            </a:srgbClr>
          </a:solidFill>
          <a:ln w="30480">
            <a:solidFill>
              <a:srgbClr val="29DDD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94517" y="5139571"/>
            <a:ext cx="987504" cy="1774746"/>
          </a:xfrm>
          <a:prstGeom prst="roundRect">
            <a:avLst>
              <a:gd name="adj" fmla="val 33798"/>
            </a:avLst>
          </a:prstGeom>
          <a:solidFill>
            <a:srgbClr val="0A081B"/>
          </a:solidFill>
          <a:ln/>
        </p:spPr>
      </p:sp>
      <p:sp>
        <p:nvSpPr>
          <p:cNvPr id="11" name="Text 8"/>
          <p:cNvSpPr/>
          <p:nvPr/>
        </p:nvSpPr>
        <p:spPr>
          <a:xfrm>
            <a:off x="1187887" y="5795486"/>
            <a:ext cx="370284" cy="46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2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2128838" y="538638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Ağıllı Monitor:</a:t>
            </a:r>
            <a:endParaRPr lang="en-US" sz="2150" dirty="0"/>
          </a:p>
        </p:txBody>
      </p:sp>
      <p:sp>
        <p:nvSpPr>
          <p:cNvPr id="13" name="Text 10"/>
          <p:cNvSpPr/>
          <p:nvPr/>
        </p:nvSpPr>
        <p:spPr>
          <a:xfrm>
            <a:off x="2128838" y="5877401"/>
            <a:ext cx="612064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Bu xidmət daxil deyil, amma istəyə görə aylıq hissəli ödənişlə əlavə etmək mümkündür.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2025-08-07T11:33:49Z</dcterms:created>
  <dcterms:modified xsi:type="dcterms:W3CDTF">2025-08-07T11:33:49Z</dcterms:modified>
</cp:coreProperties>
</file>